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801600" cy="9601200" type="A3"/>
  <p:notesSz cx="6858000" cy="9144000"/>
  <p:defaultTextStyle>
    <a:defPPr>
      <a:defRPr lang="ru-RU"/>
    </a:defPPr>
    <a:lvl1pPr marL="0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602" y="7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AE1F3-8EC9-494F-A684-EB70A9F081D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E6570-6B6C-4BC9-84E5-6F2FA6B8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E6570-6B6C-4BC9-84E5-6F2FA6B8C3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8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12801600" cy="6400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5440680"/>
            <a:ext cx="8961120" cy="24536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811044"/>
            <a:ext cx="10881360" cy="2058035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384493"/>
            <a:ext cx="1109472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53440" y="2240280"/>
            <a:ext cx="11094720" cy="5760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1" y="6947536"/>
            <a:ext cx="11039158" cy="1906905"/>
          </a:xfrm>
        </p:spPr>
        <p:txBody>
          <a:bodyPr anchor="t"/>
          <a:lstStyle>
            <a:lvl1pPr algn="l">
              <a:defRPr sz="45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1" y="4847274"/>
            <a:ext cx="11039158" cy="2100262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53440" y="2240280"/>
            <a:ext cx="5227320" cy="576072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720840" y="2240280"/>
            <a:ext cx="5227320" cy="576072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384493"/>
            <a:ext cx="1109472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720840" y="3093720"/>
            <a:ext cx="5227320" cy="490728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53440" y="3093720"/>
            <a:ext cx="5227320" cy="490728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384493"/>
            <a:ext cx="1109472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2240279"/>
            <a:ext cx="5227320" cy="804545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0840" y="2240279"/>
            <a:ext cx="5227320" cy="804545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384493"/>
            <a:ext cx="1109472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547360" y="2026920"/>
            <a:ext cx="6507480" cy="5974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07" y="2026920"/>
            <a:ext cx="4160520" cy="1536192"/>
          </a:xfrm>
        </p:spPr>
        <p:txBody>
          <a:bodyPr anchor="b"/>
          <a:lstStyle>
            <a:lvl1pPr algn="l">
              <a:defRPr sz="25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707" y="3567048"/>
            <a:ext cx="4160520" cy="4433953"/>
          </a:xfrm>
        </p:spPr>
        <p:txBody>
          <a:bodyPr tIns="12802">
            <a:normAutofit/>
          </a:bodyPr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2026920"/>
            <a:ext cx="4160520" cy="1536192"/>
          </a:xfrm>
        </p:spPr>
        <p:txBody>
          <a:bodyPr anchor="b"/>
          <a:lstStyle>
            <a:lvl1pPr algn="l">
              <a:defRPr sz="25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20282" y="2026920"/>
            <a:ext cx="4787798" cy="4864608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65000"/>
                  </a:schemeClr>
                </a:solidFill>
              </a:defRPr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" y="3567047"/>
            <a:ext cx="4160520" cy="3367153"/>
          </a:xfrm>
        </p:spPr>
        <p:txBody>
          <a:bodyPr tIns="12802">
            <a:normAutofit/>
          </a:bodyPr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40" y="384493"/>
            <a:ext cx="11094720" cy="1600200"/>
          </a:xfrm>
          <a:prstGeom prst="rect">
            <a:avLst/>
          </a:prstGeom>
        </p:spPr>
        <p:txBody>
          <a:bodyPr vert="horz" lIns="128016" tIns="64008" rIns="128016" bIns="64008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2240281"/>
            <a:ext cx="1109472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0" y="8898891"/>
            <a:ext cx="213360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00" strike="noStrike" spc="84" baseline="0">
                <a:solidFill>
                  <a:schemeClr val="tx1"/>
                </a:solidFill>
              </a:defRPr>
            </a:lvl1pPr>
          </a:lstStyle>
          <a:p>
            <a:fld id="{DB0815E9-E129-478E-B178-C472096764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44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400" cap="all" spc="84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1320" y="8898891"/>
            <a:ext cx="1386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fld id="{751BF4FE-F8C0-4C02-BBA7-C3ABB25BBCD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80160" rtl="0" eaLnBrk="1" latinLnBrk="0" hangingPunct="1">
        <a:spcBef>
          <a:spcPct val="0"/>
        </a:spcBef>
        <a:buNone/>
        <a:defRPr sz="4200" kern="1200" cap="all" spc="7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60" indent="-48006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2"/>
        </a:buClr>
        <a:buFont typeface="Arial" pitchFamily="34" charset="0"/>
        <a:buChar char="•"/>
        <a:defRPr sz="2400" kern="1200" spc="42" baseline="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2"/>
        </a:buClr>
        <a:buFont typeface="Arial" pitchFamily="34" charset="0"/>
        <a:buChar char="•"/>
        <a:defRPr sz="2400" kern="1200" spc="42" baseline="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2"/>
        </a:buClr>
        <a:buFont typeface="Arial" pitchFamily="34" charset="0"/>
        <a:buChar char="•"/>
        <a:defRPr sz="2400" kern="1200" spc="42" baseline="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2"/>
        </a:buClr>
        <a:buFont typeface="Arial" pitchFamily="34" charset="0"/>
        <a:buChar char="•"/>
        <a:defRPr sz="2400" kern="1200" spc="42" baseline="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2"/>
        </a:buClr>
        <a:buFont typeface="Arial" pitchFamily="34" charset="0"/>
        <a:buChar char="•"/>
        <a:defRPr sz="2400" kern="1200" spc="42" baseline="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953528" cy="85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3722"/>
            <a:ext cx="12801601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2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2"/>
            <a:ext cx="12819120" cy="84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45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2"/>
            <a:ext cx="12819120" cy="84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65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91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3722"/>
            <a:ext cx="12819121" cy="84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3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6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2"/>
            <a:ext cx="12819120" cy="84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723"/>
            <a:ext cx="12801600" cy="8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</Words>
  <Application>Microsoft Office PowerPoint</Application>
  <PresentationFormat>A3 (297x420 мм)</PresentationFormat>
  <Paragraphs>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Arial Narrow</vt:lpstr>
      <vt:lpstr>Calibri</vt:lpstr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</dc:creator>
  <cp:lastModifiedBy>Лена</cp:lastModifiedBy>
  <cp:revision>9</cp:revision>
  <dcterms:created xsi:type="dcterms:W3CDTF">2015-02-18T09:43:21Z</dcterms:created>
  <dcterms:modified xsi:type="dcterms:W3CDTF">2017-02-16T07:58:51Z</dcterms:modified>
</cp:coreProperties>
</file>